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4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534356" y="1759114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534356" y="1759114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534356" y="1759114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642</Words>
  <Application>Microsoft Office PowerPoint</Application>
  <PresentationFormat>와이드스크린</PresentationFormat>
  <Paragraphs>170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45</cp:revision>
  <dcterms:created xsi:type="dcterms:W3CDTF">2020-05-10T02:38:09Z</dcterms:created>
  <dcterms:modified xsi:type="dcterms:W3CDTF">2021-11-03T07:03:21Z</dcterms:modified>
</cp:coreProperties>
</file>